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Wildcat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Parrot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Hoatzin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Cassowary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Cormorant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Secretary bird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Tasmania,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Oregon,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Wallachia, Romania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Baluchistan, Pakistan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Drift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Mischief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Gila Monster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Komodo Dragon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Iguana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Tuatara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Hopper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Silver Stripe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Woebegone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Canis Simiensis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Amharic Fox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Ethiopian Coyote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Simien Jackel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Eupleridae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Hyaenidae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Felidae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Canidae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Mammals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Reptiles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Amphibian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Animals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type of creature is a Bonobo?
[D] Ape
2. What bird is born with claws on its wing digits?
[A] Hoatzin
3. The now extinct species "Thylacine" was native to where?
[A] Tasmania, Australia
4. What is the collective noun for rats?
[B] Mischief
5. How many teeth does an adult rabbit have?
[B] 28
6. Which of these animals is NOT a lizard?
[D] Tuatara
7. Which of the following is another name for the "Poecilotheria Metallica Tarantula"?
[C] Gooty
8. What was the name of the Ethiopian Wolf before they knew it was related to wolves?
[D] Simien Jackel
9. What scientific family does the Aardwolf belong to?
[B] Hyaenidae
10. Which class of animals are newts members of?
[D] Amphibian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type of creature is a Bonobo?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bird is born with claws on its wing digits?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now extinct species "Thylacine" was native to where?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collective noun for rats?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teeth does an adult rabbit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animals is NOT a lizard?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is another name for the "Poecilotheria Metallica Tarantula"?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the Ethiopian Wolf before they knew it was related to wolves?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scientific family does the Aardwolf belong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class of animals are newts members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