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Wood Violet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Daisy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Sunflower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Lilac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Milwaukee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Green Bay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Madison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Appleton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Dairy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 of the above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Cheese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Badger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Trout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Walleye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Musky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Madison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Green Bay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Appleton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Milwaukee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Madison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Milwaukee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Kenosha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Green Bay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American Robin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Peregrine Falcon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Bald 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Common Loon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Madison Mallards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Wisconsin Badgers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Green Bay Packers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Milwaukee Brewers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Birch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White Pine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Sugar Maple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Red Oak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Lake Winnebago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Lake Superior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Lake Geneva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Lake Michigan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Wisconsin: Are You a Cheesehead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Wisconsin is a state located in the Midwest region of the United States. It is known for its dairy industry, as well as its production of cheese and beer. The state is home to several major cities, including Milwaukee, Madison, and Green Bay. Wisconsin is also known for its natural beauty, with numerous lakes, forests, and parks throughout the state. The University of Wisconsin-Madison is a major research institution and one of the largest universities in the country. Wisconsin has a diverse economy, with industries ranging from manufacturing to healthcare to tourism. The state is also home to several professional sports teams, including the Green Bay Packers and Milwaukee Brewers.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state flower of Wisconsin?
[A] Wood Violet
2. What is the name of the famous Harley-Davidson motorcycle company headquarters located in Wisconsin?
[A] Milwaukee
3. What is the nickname of Wisconsin?
[B] All of the above
4. What is the state fish of Wisconsin?
[D] Musky
5. What is the capital of Wisconsin?
[A] Madison
6. What is the largest city in Wisconsin?
[B] Milwaukee
7. What is the state bird of Wisconsin?
[A] American Robin
8. What is the name of the famous football team from Green Bay, Wisconsin?
[C] Green Bay Packers
9. What is the state tree of Wisconsin?
[C] Sugar Maple
10. What is the largest lake in Wisconsin?
[A] Lake Winnebago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state flower of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Harley-Davidson motorcycle company headquarters located in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nickname of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state fish of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capital of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largest city in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state bird of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football team from Green Bay,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state tree of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largest lake in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