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Alfred Hitchcock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Frank Capra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Ford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Michael Curtiz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Wayne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Gary Cooper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Jack Lemmon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Marlon Brando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Clark Gable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James Stewart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Humphrey Bogart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Cary Grant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Maltese Falcon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Godfather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Casablanca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Gone with the Wind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Howard Hawks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Orson Welles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Billy Wilder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Alfred Hitchcock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Gilda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Sunset Boulevard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Laura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Third 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West Side Story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My Fair Lady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Singin' in the Rain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Wizard of Oz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Humphrey Bogart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James Stewart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Clark Gable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Cary Grant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Spencer Tracy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Wayne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Humphrey Bogart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Gary Cooper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Huston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Victor Fleming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 Cukor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Cecil B. DeMille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Golden Age Hollywood Classics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Test your knowledge of the Golden Age of Hollywood with this nostalgic quiz! Covering films from the 1930s to the 1960s, this is your chance to shine the spotlight on your cinema trivia expertise. Get ready to recall the iconic stars, memorable movies, and timeless dialogues that defined an era. Lights, camera, action! Let's get started! 🍿🎬</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directed 'Casablanca' (1942)?
[D] Michael Curtiz
2. Who said, 'Nobody's perfect'?
[C] Jack Lemmon
3. Who plays the lead role in 'The Big Sleep'?
[C] Humphrey Bogart
4. In which film would you hear, 'I'm gonna make him an offer he can't refuse'?
[B] The Godfather
5. Which director is known for 'Psycho' (1960)?
[D] Alfred Hitchcock
6. What is the title of the 1944 Film Noir directed by Otto Preminger?
[C] Laura
7. Which musical features the song 'Singin' in the Rain'?
[C] Singin' in the Rain
8. Who said, 'Frankly, my dear, I don't give a damn'?
[C] Clark Gable
9. Who starred as Rick Blaine in the classic film 'Casablanca'?
[C] Humphrey Bogart
10. Who directed 'Gone with the Wind' (1939)?
[B] Victor Fleming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directed 'Casablanca' (1942)?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said, 'Nobody's perfect'?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plays the lead role in 'The Big Sleep'?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film would you hear, 'I'm gonna make him an offer he can't refuse'?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director is known for 'Psycho' (1960)?</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title of the 1944 Film Noir directed by Otto Preminger?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musical features the song 'Singin' in the 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said, 'Frankly, my dear, I don't give a damn'?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starred as Rick Blaine in the classic film 'Casablanca'?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directed 'Gone with the Wind' (1939)?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