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Walter and Jesse Pinkman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and Carmela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and Philip Jennings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Carrie and Saul Berenson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Anastasia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Nadezhda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Svetlana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Vasili Nikitin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Ivan Zhukov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Oleg Burov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Anatoliy Knyazev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Square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Bolshoi Theatre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Centre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Kremlin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International Travel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EST Travel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Global Travel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Worldwide Travel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Ivan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Oleg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Arkady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Gabriel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Federal Bureau of Investigation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Central Intelligence Agency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Office of Naval Intelligence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Centre's Directorate 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Ehrmantraut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Gus Fring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Estes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 Beeman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Americans: Spy Games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Americans is a critically acclaimed television drama series that aired from 2013 to 2018. Set during the Cold War era, the show follows two KGB spies posing as a married couple in suburban Washington D.C. The series explores themes of espionage, loyalty, and identity as the couple navigates their dangerous double lives while raising their two children. The show received praise for its complex characters, intricate plotlines, and attention to historical detail. It was also noted for its strong performances, particularly from leads Keri Russell and Matthew Rhys. The Americans was nominated for multiple Emmy Awards and won two for its writing and guest acting.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are the main characters in The Americans?
[C] Elizabeth and Philip Jennings
2. What is the real name of the character who goes by the alias 'Elizabeth Jennings'?
[B] Nadezhda
3. Who was the Soviet defector who provides the FBI with information about the KGB?
[A] Vasili Nikitin
4. Which KGB agent poses as a maid and helps the Jennings with their missions?
[C] Lucia
5. What is the KGB Rezidentura (residence) in Washington D.C. called?
[C] Centre
6. Can you name the travel agency that serves as the Jennings' cover business?
[B] EST Travel
7. Who is the KGB handler who oversees the Jennings' operations?
[D] Gabriel
8. What is the KGB program that trained Elizabeth and Philip called?
[D] The Centre's Directorate S
9. Which KGB agent poses as a secretary and marries FBI agent Gaad?
[B] Martha
10. Which FBI agent moves in across the street from the Jennings?
[D] Stan Beeman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are the main characters in The Americans?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real name of the character who goes by the alias 'Elizabeth Jennings'?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was the Soviet defector who provides the FBI with information about the KGB?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KGB agent poses as a maid and helps the Jennings with their missions?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KGB Rezidentura (residence) in Washington D.C.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Can you name the travel agency that serves as the Jennings' cover business?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KGB handler who oversees the Jennings' operations?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KGB program that trained Elizabeth and Philip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KGB agent poses as a secretary and marries FBI agent Gaad?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FBI agent moves in across the street from the Jennings?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