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Amount of remaining work with respect to time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How many more items can be picked up in a Sprint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velocity of the team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Project Progress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Whenever the Product Owner suggests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 the end of each Sprint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Whenever needed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Whenever the Scrum Master suggests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Risk associated with the items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Value of the items being delivered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Scrum Team choice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Order does not matter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When the time allocated to it expires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When the Product Owner suggests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When the final testing is completed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When tasks are complete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Plan for the next Sprint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Plan for the release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Introspect and Adapt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Seek approval for the work done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An Agile Scrum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Agile Scrum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does a Burn Down Chart display
[A] Amount of remaining work with respect to time
2. When is a Sprint Retrospective ceremony performed
[B] At the end of each Sprint
3. The Product Backlog should be ordered on the basis of
[B] Value of the items being delivered
4. When is the Sprint finished?
[A] When the time allocated to it expires
5. What is a Sprint Review?
[C] Introspect and Adapt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does a Burn Down Chart display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When is a Sprint Retrospective ceremony performed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Product Backlog should be ordered on the basis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When is the Sprint finished?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a Sprint Review?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