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automatically build and test software changes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track changes to source code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create new software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debug software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test software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ensure code quality and identify defects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debug software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create new software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debug software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test software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automate the process of deploying software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create new software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debug software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track changes to source code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create new software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test software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create new software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test software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automate the process of building software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debug software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test software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manage tasks, schedules, and resources for software projects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debug software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create new software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track changes to source code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create new software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measure how much of the code is executed by tests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debug software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debug software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test individual units of code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track changes to source code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create new software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store and manage source code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create new software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debug software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test software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debug software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create new software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track and manage software defects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test software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Software engineering tools and techniques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Software engineering tools and techniques are essential for developing high-quality software products. These tools and techniques include software development methodologies, programming languages, integrated development environments (IDEs), version control systems, testing frameworks, and project management tools. Agile and Waterfall are two popular software development methodologies. Programming languages such as Java, Python, and C++ are commonly used in software development. IDEs like Eclipse and Visual Studio provide developers with a comprehensive set of tools for coding, debugging, and testing. Version control systems like Git and SVN help developers manage changes to their codebase. Testing frameworks like JUnit and Selenium enable developers to test their code and ensure its quality. Project management tools like Jira and Trello help teams manage their projects and collaborate effectively.</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purpose of continuous integration?
[A] To automatically build and test software changes
2. What is the purpose of code reviews?
[B] To ensure code quality and identify defects
3. What is the purpose of a deployment tool?
[C] To automate the process of deploying software
4. What is the purpose of version control software?
[B] To track changes to source code
5. What is the purpose of a build tool?
[C] To automate the process of building software
6. What is the purpose of a project management tool?
[B] To manage tasks, schedules, and resources for software projects
7. What is the purpose of code coverage analysis?
[C] To measure how much of the code is executed by tests
8. What is the purpose of unit testing?
[B] To test individual units of code
9. What is the purpose of a code repository?
[A] To store and manage source code
10. What is the purpose of a bug tracker?
[C] To track and manage software defects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purpose of continuous integration?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purpose of code reviews?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purpose of a deployment tool?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purpose of version control software?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purpose of a build tool?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purpose of a project management tool?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purpose of code coverage analysis?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purpose of unit testing?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purpose of a code repository?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purpose of a bug tracker?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