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Jenner's Talk Show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Keeping Up with Kris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Keeping Up with the Kardashians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Lip Kit by Kylie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Kylie Cosmetics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Jenner Beauty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Kyshadow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Kim Kardashian West Perfumes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Kim Kardashian Beauty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KKW Fragrance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Kardashian Beauty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KUKD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KUWTK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KWTK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KUK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Khloe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Kendall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Kourtney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Kardashian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Arthur Kardashian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Robert Kardashian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Bruce Jenner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Khloe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Kylie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Kendall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True American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Khloe Denim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Good American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Denim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Kourtney, Kim, Khloe, Kendall, Kylie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Keira, Kendall, Kylie, Khloe, Kim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Kaitlyn, Kylie, Kendall, Khloe, Kim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Kris, Kourtney, Kim, Khloe, Kylie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California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Washington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Florida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Keeping up with the Kardashians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Keeping Up with the Kardashians is an American reality television series which focused on the personal and professional lives of the Kardashian–Jenner blended family. 
The series features sisters Kim, Kourtney, and Khloé Kardashian and their half-sisters, Kendall and Kylie Jenner. It also includes their brother Rob and their parents, Kris and Caitlyn Jenner.
If you have kept up with the Kardashians, then this game show is for you.</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Kris Jenner's talk show?
[A] Kris
2. What is the name of Kylie Jenner's cosmetics line?
[B] Kylie Cosmetics
3. What is the name of Kim Kardashian West's fragrance line?
[C] KKW Fragrance
4. Keeping Up with the Kardashians is abbreviated as
[B] KUWTK
5. The oldest Kardashian-Jenner sister is
[D] Kourtney
6. Who is Kim Kardashian's dad?
[C] Robert Kardashian
7. The youngest Kardashian-Jenner sister is
[C] Kylie
8. What is the name of Khloe Kardashian's denim line?
[C] Good American
9. What are the names of the Kardashian sisters?
[A] Kourtney, Kim, Khloe, Kendall, Kylie
10. The Kardashians live in
[A] California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Kris Jenner's talk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Kylie Jenner's cosmetics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Kim Kardashian West's fragrance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Keeping Up with the Kardashians is abbreviated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The oldest Kardashian-Jenner sister 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Kim Kardashian's dad?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The youngest Kardashian-Jenner sister 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Khloe Kardashian's denim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are the names of the Kardashian sisters?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The Kardashians live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