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Scotland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Japan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Lionel Messi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Ronaldo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Cristiano Ronaldo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Miroslav Klose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Pele (Brazil)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Ronaldo (Brazil)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Diego Maradona (Argentina)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Lionel Messi (Argentina)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Uruguay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Argentina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Brazil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Brazil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Uruguay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Argentina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Homare Sawa (Japan)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Sun Wen (China)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Marta da Silva (Brazil)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Mia Hamm (United States)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Brazil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Soccer or Futbol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most popular sport in the 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country is home to the world's oldest soccer club?
[D] England
2. What country won the first Women's World Cup?
[D] United States
3. How many teams participate in the World Cup tournament?
[A] 32
4. Which player has scored the most goals in World Cup history?
[D] Miroslav Klose
5. Who is the most decorated player in World Cup history?
[A] Pele (Brazil)
6. What country won the first World Cup?
[A] Uruguay
7. What country hosted the first World Cup?
[B] Uruguay
8. Who is the most decorated player in Women's World Cup history?
[C] Marta da Silva (Brazil)
9. When was the first World Cup tournament held?
[D] 1930
10. Which country hosted the 2018 World Cup?
[D] Russia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country is home to the world's oldest soccer club?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country won the first Women's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teams participate in the World Cup tournament?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player has scored the most goals in World Cup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most decorated player in World Cup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country won the first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country hosted the first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most decorated player in Women's World Cup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the first World Cup tournament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country hosted the 2018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