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Producers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Consumers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Decomposers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Habitat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Microorganisms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Matter and Energy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0.01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0.3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0.1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Food diagram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Heat Map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Food web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Food chain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Butterfly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Orchid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Antelope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Omnivores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Herbivores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Carnivores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Piscivore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Grasshoppers, Skunks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Spiders, Skunks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Caterpillars, Spiders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Caterpillars, Grasshoppers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Fungi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Mushrooms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Bacteria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Piscivore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Carnivores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Herbivores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Omnivores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Carnivores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Frugivores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Herbivores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Omnivores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Food Chains and Food Webs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category do humans belong to
[C] Consumers
2. What passes from one organism to another when they are eaten
[D] Matter and Energy
3. In an energy pyramid, what percentage of the energy created by primary producers is avalable to secondary consumers
[A] 0.01
4. What is the movement of energy that occurs in an ecosystem represented as
[C] Food web
5. Which of these is a carnivore
[B] Lion
6. What type of consumers eat only producers
[B] Herbivores
7. Which 2 animals are both primary consumers
[D] Caterpillars, Grasshoppers
8. Which of these is a consumer
[B] Salmon
9. Which type of consumer only eats plants
[C] Herbivores
10. What are humans classified as
[D] Omnivores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category do humans belong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passes from one organism to another when they are eaten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an energy pyramid, what percentage of the energy created by primary producers is avalable to secondary consumers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movement of energy that occurs in an ecosystem represented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a carnivore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type of consumers eat only producers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2 animals are both primary consumers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is a consumer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type of consumer only eats plants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are humans classified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