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Wheeling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Huntington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Beckley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Mountain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Peach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Mothman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West Virginia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Apple Butter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Strawberry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Potomac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Ohio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Northern cardinal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goldfinch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Eastern bluebird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Charleston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Wheeling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Morgantown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Huntington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Blake Shelton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Brad Paisley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Keith Urban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Luke Bryan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Shepherd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Marshall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 Virginia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Bickle Knob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Spruce Knob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Porte Crayon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Canaan Valley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Timberline Four Seasons Resort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Snowshoe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Winterplace Ski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West Virginia: Wild and Wonderful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West Virginia is a state located in the Appalachian region of the United States. It was admitted to the Union as the 35th state in 1863 during the Civil War. The state is known for its natural beauty, including the Appalachian Mountains, the New River Gorge, and the Monongahela National Forest. The economy of West Virginia is largely based on coal mining, although it has diversified in recent years to include industries such as healthcare, tourism, and manufacturing. The state is also home to several universities, including West Virginia University and Marshall University. West Virginia has a rich cultural heritage, with a strong tradition of music, art, and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coal mining town located in West Virginia?
[D] Beckley
2. What is the nickname of West Virginia?
[B] The Mountain State
3. What is the famous festival that takes place in West Virginia every year?
[A] The Mothman Festival
4. What is the famous river that runs through West Virginia?
[B] New River
5. What is the state bird of West Virginia?
[B] Northern cardinal
6. What is the capital city of West Virginia?
[A] Charleston
7. What is the famous country music singer from West Virginia?
[B] Brad Paisley
8. What is the famous university located in Morgantown, West Virginia?
[C] West Virginia University
9. What is the highest point in West Virginia?
[B] Spruce Knob
10. What is the famous ski resort located in West Virginia?
[C] Snowshoe Mountain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coal mining town located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festival that takes place in West Virginia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river that runs through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bird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country music singer from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university located in Morgantown,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ski resort located in West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