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Antarctica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Neither; melting ice cannot change Earth's spin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69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32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47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surface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It's roughly the same temperature throughout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middle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There's no difference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Amount of snow built up on the ice sheet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Amount/speed of ice flowing into the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Amount/speed of surface snow and ice melt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Earth's Frozen Poles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How much do you know about the frozen poles of our home planet?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Sea ice is frozen sea water.
[C] False
2. Ice cap melting from which land mass(es) can affect Earth's spin?
[C] Both
3. What proportion of the world's freshwater is stored in glaciers and ice caps?
[B] 69 percent
4. What is the coldest part of an ice sheet?
[A] The surface
5. Melting sea ice could raise sea level by several meters.
[B] False
6. "Albedo" is a measure of an object's "brightness" — i.e., how much of the sunlight that hits the surface is reflected away. Which has a higher albedo?
[A] Ice
7. Since 1958, Arctic ice cover has lost how much of its thickness at the end of summer?
[D] 2/3
8. Ice sheets are made of snow that builds up and gets compressed into ice, which then flows downhill toward the coast. What controls the mass of the Greenland and Antarctica ice sheets?
[D] All of the above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Sea ice is frozen sea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Ice cap melting from which land mass(es) can affect Earth's spin?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proportion of the world's freshwater is stored in glaciers and ice caps?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coldest part of an ice sheet?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Melting sea ice could raise sea level by several meters.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"Albedo" is a measure of an object's "brightness" — i.e., how much of the sunlight that hits the surface is reflected away. Which has a higher albedo?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Since 1958, Arctic ice cover has lost how much of its thickness at the end of summer?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Ice sheets are made of snow that builds up and gets compressed into ice, which then flows downhill toward the coast. What controls the mass of the Greenland and Antarctica ice sheets?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