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40 cm</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80 cm</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60 cm</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100 cm</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11</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10</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8</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9</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20 years old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16 years old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14 years old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18 years old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70 pounds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50 pounds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60 pounds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80 pounds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8 grams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5 grams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7 grams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6 grams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20 seconds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10 seconds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30 seconds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40 seconds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5</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4</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3</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28 inches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31 inches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29 inches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30 inches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70 meters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90 meters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30 meters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50 meters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Archery at the Olympics</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Archery has been a part of the Olympic Games since 1900, with women's events added in 1988. The competition consists of men's and women's individual and team events, with athletes shooting at targets from a distance of 70 meters. The targets are marked with concentric circles and points are awarded based on where the arrow lands. Athletes use recurve bows, which are made of wood, carbon fiber, and fiberglass. In 2012, the mixed team event was introduced, where one man and one woman compete together. The archery competition is governed by the World Archery Federation, and has been dominated by South Korea, who have won numerous gold medals.</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diameter of the target face used in Olympic archery?
[C] 60 cm
2. What is the maximum score per arrow in Olympic archery?
[B] 10
3. What is the minimum age requirement for Olympic archery?
[B] 16 years old
4. What is the maximum draw weight allowed for Olympic archery?
[C] 60 pounds
5. What is the maximum arrow weight allowed for Olympic archery?
[A] 8 grams
6. What is the maximum time allowed for an archer to shoot an arrow in Olympic archery?
[D] 40 seconds
7. What is the maximum number of archers allowed per team in Olympic archery?
[C] 3
8. What is the maximum arrow length allowed for Olympic archery?
[B] 31 inches
9. What is the distance between the archer and the target in Olympic archery?
[A] 70 meters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diameter of the target face used in Olympic archery?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maximum score per arrow in Olympic archery?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minimum age requirement for Olympic archery?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maximum draw weight allowed for Olympic archery?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maximum arrow weight allowed for Olympic archery?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maximum time allowed for an archer to shoot an arrow in Olympic archery?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maximum number of archers allowed per team in Olympic archery?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maximum arrow length allowed for Olympic archery?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distance between the archer and the target in Olympic archery?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