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Map that shows perfect for hiking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Map that shows the potential mining areas in different regions of the country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Map that shows the number of geologists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Map that shows the areas prone to hazards brought by geological events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Kingdom, phylum, class, order, family, genus, species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Phylum, kingdom, genus, species, family, order, class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Genus, species, kingdom, phylum, order, family, class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Species, genus, family, class, order, phylum, kingdom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Both species X and Y are aerobic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Only species Y is anaerobic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Both species X and Y are anaerobic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Only species Y is aerobic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Find out if the universe has boundaries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Measurement of the sum of the angles of a very large triangle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Find out if the universe has a center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Determine whether there is cosmic background radiation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Availability of resources and absence of environmental hazards enabling organisms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Frequency with which reproduction occurs causing population growth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Number of offspring produced and had survived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Size of the ecosystems which provided enough space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Protosphere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Geosphere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Atmosphere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Hydrosphere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How evolution occured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How organisms changed overtime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How species originated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How dead organisms were buried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Tectonic activity is still shaping the surface of the earth.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fact that few major impacts ever occur on Earth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Earth having the largest moon of 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earth is farthest from the sun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Claercutting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Heavy rainfall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Overloading slope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Quarrying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Mercury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Pluto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Saturn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Astrophysics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Interested in Astrophysics. Come try out this game show.</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 geological hazard map?
[D] Map that shows the areas prone to hazards brought by geological events
2. Which of the following sequences shows the correct hierarchy of classification, going from the most  inclusive to the least inclusive?
[A] Kingdom, phylum, class, order, family, genus, species
3. Two different species of bacteria are examined. Scientists find that species X always produces CO2 and H2O during cellular respiration. Species Y always produces ethyl alcohol and CO2. Which conclusion can be made from these observations?
[C] Both species X and Y are anaerobic
4. How can we tell in principle, if we live in a universe is which space is flat or in a universe in which space is positively curved
[C] Find out if the universe has a center
5. The biotic potential of a species depends on which of the following factors?
[B] Frequency with which reproduction occurs causing population growth
6. Which of the following is NOT included in the Earth's subsystem?
[A] Protosphere
7. The fossil record shows ______
[B] How organisms changed overtime
8. The surface of the earth is relative young as compared to the planets, Mercury, Venus and Mars, this youthful appearance results from ____________.
[B] The fact that few major impacts ever occur on Earth
9. Which of the following is not a human activity that triggers landslides?
[B] Heavy rainfall
10. Which of the following is a dwarf planet?
[B] Pluto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 geological hazard map?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of the following sequences shows the correct hierarchy of classification, going from the most  inclusive to the least inclusive?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Two different species of bacteria are examined. Scientists find that species X always produces CO2 and H2O during cellular respiration. Species Y always produces ethyl alcohol and CO2. Which conclusion can be made from these observations?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can we tell in principle, if we live in a universe is which space is flat or in a universe in which space is positively curved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The biotic potential of a species depends on which of the following factors?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of the following is NOT included in the Earth's subsystem?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The fossil record shows ______</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The surface of the earth is relative young as compared to the planets, Mercury, Venus and Mars, this youthful appearance results from ____________.</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of the following is not a human activity that triggers landslides?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of the following is a dwarf planet?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