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Hampster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Puppy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Kitten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Turtle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Sibuyan Islands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Cayman Islands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Galapagos Islands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Cook Islands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David's Apothecary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Rose Apothecary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Schitt's Creek Apothecary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Rose General Store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Ophthalmologist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Veternarian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Orthodontist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Cardiologist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Horace Schitt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Mutt Schitt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Jocelyn Schitt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Roland Schitt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 was a joke birthday gift for Alexis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was a joke birthday gift for David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was a joke birthday gift for Moira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Location for a future Rose Video store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Jazzaguy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Jazzagals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Wine and Jazz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Jazzisfun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Nurse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Teacher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Librarian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Dentist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Emma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Hannah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Elspeth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Claire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Schitt's Creek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Did you love the quirky characters on Schitt's Creek. How well do you know the show.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pet does Alexis get?
[D] Turtle
2. Where does Ted go to pursue his research fellowship
[C] Galapagos Islands
3. What's the name of David's store?
[B] Rose Apothecary
4. What kind of a doctor is Ted Mullens?
[B] Veternarian
5. Who is the mayor of Schitt's Creek?
[D] Roland Schitt
6. Why did Johnny originally purchase the town of Schitt's Creek?
[B] It was a joke birthday gift for David
7. What is the name of the acappella singing group led by Jocelyn
[B] Jazzagals
8. What full-time job does Jocelyn have?
[B] Teacher
9. What is Alexis's middle name?
[D] Claire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pet does Alexis get?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does Ted go to pursue his research fellowship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What's the name of David's store?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kind of a doctor is Ted Mullens?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is the mayor of Schitt's Creek?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Why did Johnny originally purchase the town of Schitt's Creek?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acappella singing group led by Jocelyn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full-time job does Jocelyn have?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Alexis's middle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