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Queen of the Court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Serena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Unstoppable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 the Line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Patrick Mouratoglou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Rafael Nadal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Andy Murray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Novak Djokovic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Serena Williams Charitable Foundation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Serena Williams Foundation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Serena Williams Fund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Serena Williams Charity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Serena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Serena Williams Apparel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Serena Style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Serena Williams Collection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Novak Djokovic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Andy Murray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Alexis Ohanian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Rafael Nadal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Olympia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Venus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Isabella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Alexis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Alexis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Isabella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Olympia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Serena Jr.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Serena Williams!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Serena Williams Quiz is a great way to learn more about one of the greatest athletes of all time. Serena Williams is a tennis legend who has won 23 Grand Slam singles titles, the most of any player in the Open Era. She has also won 14 Grand Slam doubles titles and four Olympic gold medals. By taking the quiz, you can learn more about her incredible career, her inspiring story, and her impact on the sport of tennis. Additionally, you can learn about her personal life, her charitable work, and her many accomplishments off the court. Taking the quiz is a great way to gain a deeper understanding of Serena Williams and her incredible legacy.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did Serena Williams win her first Grand Slam singles title?
[A] 1999
2. How many Grand Slam singles titles has Serena Williams won?
[D] 23
3. What is the name of Serena Williams' autobiography?
[D] On the Line
4. What is the name of Serena Williams' coach?
[A] Patrick Mouratoglou
5. What is the name of Serena Williams' foundation?
[B] Serena Williams Foundation
6. What is the name of Serena Williams' clothing line?
[D] Serena Williams Collection
7. What is the name of Serena Williams' husband?
[C] Alexis Ohanian
8. What is the name of Serena Williams' sister?
[B] Venus
9. What is the name of Serena Williams' daughter?
[C] Olympia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did Serena Williams win her first Grand Slam singles title?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many Grand Slam singles titles has Serena Williams won?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Serena Williams' autobiography?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Serena Williams' coach?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Serena Williams' foundation?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Serena Williams' clothing line?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Serena Williams'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Serena Williams' sister?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Serena Williams'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