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Risen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Fallen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Remained about the same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All of the above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light reflected off of the ocean's surface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measure of tsunami strength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Salt concentration on the ocean's surface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False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Earth's interior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Lakes and rivers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atmosphere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Melting sea 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Melting land 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Both have the same effect on global sea level.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gravitational pull of both the moon and the sun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Earthquakes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moon's gravitational pull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wind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False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Ocean surface pressure gradient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Ocean surface geography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Ocean surface topography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Ocean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Looking at our Earth from space, it is obvious that we live on a water planet. Ocean covers over 70 percent of Earth's surface and contains about 97 percent of Earth's surface water. How much do you know about our ocean?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NASA has been measuring sea surface height from space since 1992. Over that period, average global sea level has:
[A] Risen
2. What is sea surface salinity?
[D] Salt concentration on the ocean's surface
3. Measurements of Earth’s gravitational field permit topographic, or surface, mapping of the ocean floor.
[C] True
4. Most of the Earth's water is found in:
[D] The ocean
5. Which of these has a greater effect on global sea level?
[C] Melting land ice
6. Tides are caused by:
[A] The gravitational pull of both the moon and the sun
7. The ocean affects the climate on our planet.
[C] True
8. Sea level isn’t level at all. The ocean has hills and valleys similar to what we see on the land's surface. Ocean surface highs and lows are known as:
[D] Ocean surface topography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NASA has been measuring sea surface height from space since 1992. Over that period, average global sea level has: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sea surface salinity?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Measurements of Earth’s gravitational field permit topographic, or surface, mapping of the ocean floor.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Most of the Earth's water is found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of these has a greater effect on global sea level?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Tides are caused by: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The ocean affects the climate on our planet.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Sea level isn’t level at all. The ocean has hills and valleys similar to what we see on the land's surface. Ocean surface highs and lows are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