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can heal himself.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Teleportation.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Super-speed.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Mind control.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fears Arishem punishment.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strongly believes that Tiamut must emerge.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doesn't care about humans.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loves Ikaris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uses infomation on how to combine Eternals powers by looking in the library on Olympia.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studies the orb Sersi uses to communicate with Arishem and made bracelets that allow the Eternals to link there powers.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is extremely good at chaos magic and merging powers of any type.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remembers to link and form a circle from meeting a celestial who told him how to.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disliked the other Eternals.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has Mahd Wy'ry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is loyal to Arishem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thinks that the Eternals are evil.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create an army of Eternals.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destroy Thanos.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rule the world.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more Celestial with host planets.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Witches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Evil organization like Hydra and AIM.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Other Eternals.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Deviants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Telepathy.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Shooting energy out of his hands.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Summoning lightning.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Turning anything into gold.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Deviant showed Ajak and Gilgamesh the truth about their mission.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Deviant mind-control Ajak and Gilgamesh.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Deviant absorbed their powers.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Deviant killed them because it was ordered by Arishem.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Galaxy Forge.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World Forge.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Earth.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Olympia.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Ajak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Tiamut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Phastos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Arisham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Eternals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to test your knowledge about Eternals, a race of immortal alien beings who emerge from hiding after thousands of years on Earth to protect humans from the Deviants.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Druig's power?
[D] Mind control.
2. Why does Sprite fight with Ikaris?
[D] She loves Ikaris
3. How does Phastos create the uni-mind?
[B] He studies the orb Sersi uses to communicate with Arishem and made bracelets that allow the Eternals to link there powers.
4. Why does Thena attack the other Eternals?
[B] She has Mahd Wy'ry
5. What is Arishem goal?
[D] To create more Celestial with host planets.
6. Who do the Eternals protect humans from?
[D] Deviants
7. What power does Kingo have?
[B] Shooting energy out of his hands.
8. What does the Deviant do the Ajak and Gilgamesh?
[C] The Deviant absorbed their powers.
9. Where are the Eternals made?
[B] The World Forge.
10. Who is the Prime Celestial?
[D] Arisham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Druig's power?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Why does Sprite fight with Ikaris?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does Phastos create the uni-mind?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does Thena attack the other Eternals?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Arishem goal?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do the Eternals protect humans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power does Kingo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does the Deviant do the Ajak and Gilgamesh?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are the Eternals made?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Prime Celestial?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