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Marais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Montmartre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Rue Jeanne d'Arc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Latin Quarter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Sacré-Cœur Basilica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Notre Dame Cathedral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Montparnasse Tower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Eiffel Tower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Winged Victory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Venus de Milo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Lovers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Thinker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Carnegie Hall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Philharmonie de Paris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Sydney Opera House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Royal Albert Hall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Rodeo Drive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Champs-Élysées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Oxford Street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Fifth Avenue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Macarons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Crepes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Éclairs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Croissants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Syon House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Butchart Gardens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Tuileries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Chelsea Physic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Kremlin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Berlin Wall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Bastille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Tower of London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Croissants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Tacos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Sushi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Pizza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Coco Chanel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Yves Saint Laurent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Ralph Lauren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Alexander McQueen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Paris City of Love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Paris - Do you really know it?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famous Parisian street is known for its artists and street performers?
[C] Rue Jeanne d'Arc
2. What is the highest point in Paris?
[C] Montparnasse Tower
3. Who is the iconic French statue of love and the most visited tourist attraction in Paris?
[B] Venus de Milo
4. What is the name of the famous Parisian concert hall known for its exceptional acoustics?
[B] Philharmonie de Paris
5. What is the name of the famous Parisian street known for its high-end shops and restaurants?
[B] Champs-Élysées
6. What famous French dessert originated in Paris?
[B] Crepes
7. What famous Parisian garden is known for its stunning gardens and fountains?
[C] The Tuileries
8. What is the name of the famous Parisian landmark that was once a prison and is now a museum?
[C] The Bastille
9. What is the most popular type of food associated with Paris?
[A] Croissants
10. Which famous French fashion designer was born in Paris?
[A] Coco Chanel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famous Parisian street is known for its artists and street performers?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highest point in Paris?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is the iconic French statue of love and the most visited tourist attraction in Paris?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famous Parisian concert hall known for its exceptional acoustics?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famous Parisian street known for its high-end shops and restaurants?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famous French dessert originated in Paris?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famous Parisian garden is known for its stunning gardens and fountains?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famous Parisian landmark that was once a prison and is now a museum?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most popular type of food associated with Paris?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famous French fashion designer was born in Paris?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