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Cub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Cygnet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Pup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Calf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Hatchling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Swanling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Cygnet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Cub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Calf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Colt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Cub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Pup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Colt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Fawn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Pup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Cub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Calf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Fawn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Hatchling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Colt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Puppy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Kitten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Colt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Fawn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Duckling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Kid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Chick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Gosling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Calf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Cub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Pup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Colt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Baby Animals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Do you know the correct terms for these baby animals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The baby of a bear is called
[A] Cub
2. What is the term used for the baby of a swan
[C] Cygnet
3. What is the baby of an elephant called
[A] Calf
4. What is the baby of a deer called
[B] Fawn
5. What do you call the baby of a horse
[D] Colt
6. What is the baby of a dog called
[A] Puppy
7. The baby of a goose is called
[D] Gosling
8. The baby of a cow is called
[A] Calf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The baby of a bear is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term used for the baby of a swan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baby of an elephant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baby of a deer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do you call the baby of a horse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baby of a dog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The baby of a goose is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The baby of a cow is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