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Swanling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Hatchling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Cygnet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Kitten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Hatchling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Gosling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Duckling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Cygnet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Baby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know the correct terms for these baby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term used for the baby of a swan
[D] Cygnet
2. The baby of a cow is called
[B] Calf
3. What is the baby of a dog called
[A] Puppy
4. What is the baby of a deer called
[A] Fawn
5. What do you call the baby of a horse
[B] Colt
6. The baby of a goose is called
[A] Gosling
7. The baby of a bear is called
[A] Cub
8. What is the baby of an elephant called
[B] Calf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term used for the baby of a swan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baby of a cow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baby of a dog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baby of a deer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 you call the baby of a horse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baby of a goose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baby of a bear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baby of an elephant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