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Sirens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Muses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Zeus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Poseidon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Apollo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Underworld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Temple of Apollo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Olympus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Island of Crete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Egypt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Ancient Greece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Trident of Poseidon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Lightning Bolt of Zeus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Sword of Olympus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Shield of Athena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Ursula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Jafar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Styx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Acheron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Cocytus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Phlegethon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After he saves Megara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After he defeats the Titans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After he completes his training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After he meets his father Zeus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Athena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Aphrodite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Megara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Cerberus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Zeus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Poseidon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Hercules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Hercules is a 1997 American animated musical fantasy film produced by Walt Disney Feature Animation. It is based on the legendary Greek hero, Hercules, and his journey to become a true hero. The film features a star-studded cast, including Tate Donovan as Hercules, James Woods as Hades, and Danny DeVito as Philoctetes. The film was directed by Ron Clements and John Musker, and features music by Alan Menken. It received mixed reviews upon release, but has since become a beloved classic among Disney fans. The film was also adapted into a successful stage musical.</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singing group of muses in the movie Hercules?
[C] The Muses
2. Which god is Hercules' father?
[A] Zeus
3. Where does Hercules go to seek advice from his father?
[C] Mount Olympus
4. Where does the movie Hercules take place?
[D] Ancient Greece
5. What is the name of the weapon that Hercules uses in the movie?
[C] The Sword of Olympus
6. Which villain does Hercules defeat in the movie?
[B] Hades
7. What is the name of the river in the movie Hercules that separates the world of the living from the world of the dead?
[A] Styx
8. When does Hercules become a god?
[B] After he defeats the Titans
9. What is the name of Hercules' love interest?
[D] Megara
10. What is the name of the three-headed dog in the movie Hercules?
[A] Cerberus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singing group of muses in the movie Hercules?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god is Hercules'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does Hercules go to seek advice from his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does the movie Hercules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weapon that Hercules uses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villain does Hercules defeat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river in the movie Hercules that separates the world of the living from the world of the dead?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When does Hercules become a god?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Hercules' love interest?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three-headed dog in the movie Hercules?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