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Raidah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Ramonda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Zola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Radeyah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From the heart shaped herb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From a meteorite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Hydra scientists created the element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From an infinity stone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Klaue Beads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Kimiko Beads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Kimoyo Beads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Vibranium Beads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Nakia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Ayo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Okoye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Asira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N'Jadaka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T'Jadaka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T'Chaka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N'Jobu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Girl Power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Dahomey Milajae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Dora Milajae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Wakandan Special Forces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River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Border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Jabari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Golden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Ayo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Nakia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Okoye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Shuri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Recreation center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Wakandan Research center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Outreach center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School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They are cousins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N'Jadaka is T'Challa's uncle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They are brothers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T'Challa is N'Jadaka's uncle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Black Panther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on Black Panther. WAKANDA FOREVER!!!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T'Challa's mother's name
[B] Ramonda
2. How did Wakanda get Vibranium
[B] From a meteorite
3. What are the beads used by Shuri to remotely control the car called
[C] Kimoyo Beads
4. Who was the leader of the Dora Milajae when T'Challa becomes the Black Panther
[C] Okoye
5. Who does T'Challa see on the Ancestral Plane
[C] T'Chaka
6. What is the name of the all women special forces team in Wakanda
[C] Dora Milajae
7. The leader of which Wakandan tribe challenges T'Challa for the crown in ritual combat
[C] Jabari
8. Who is T'Challa's sister
[D] Shuri
9. What does T'Challa establish at the building where N'Jobu died
[C] Outreach center
10. How is N'Jadaka related to T'Challa
[A] They are cousins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T'Challa's mother's name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did Wakanda get Vibranium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are the beads used by Shuri to remotely control the car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was the leader of the Dora Milajae when T'Challa becomes the Black Panther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does T'Challa see on the Ancestral Plane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all women special forces team in Wakanda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The leader of which Wakandan tribe challenges T'Challa for the crown in ritual combat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is T'Challa's sister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does T'Challa establish at the building where N'Jobu died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is N'Jadaka related to T'Challa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