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50-70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30-50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90-110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70-90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Rhinoceros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 Rhinoceros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Sumatran Rhinoceros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Rhinoceros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Rhinoceros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Sumatran Rhinoceros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Rhinoceros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Rhinoceros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24-27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15-18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21-24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18-21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Panthera leo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Diceros bicornis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Giraffa camelopardalis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Hippopotamus amphibius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7-8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4,000-5,000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3,000-4,000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2,000-3,000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1,000-2,000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Rhino Knowledge!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Rhino Quiz is a great way to learn more about rhinos and their conservation. It can help you understand the threats that rhinos face and the actions that are being taken to protect them. The quiz can also help you become more aware of the importance of rhino conservation and the need to take action to protect these animals. By taking the quiz, you can gain a better understanding of the rhino species, their habitats, and the challenges they face. Additionally, the quiz can help you become more informed about the current state of rhino conservation and the efforts being made to protect them. Taking the quiz can also help you become more aware of the need to support rhino conservation initiatives and to take action to help protect these animals.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number of offspring a rhinoceros has?
[C] 1-2
2. What is the average lifespan of a rhinoceros?
[A] 50-70 years
3. What is the average size of a rhinoceros horn?
[C] 1-2 feet
4. What is the largest species of rhinoceros?
[D] White Rhinoceros
5. What is the smallest species of rhinoceros?
[B] Sumatran Rhinoceros
6. What is the average gestation period of a rhinoceros?
[B] 15-18 months
7. What is the scientific name for the rhinoceros?
[B] Diceros bicornis
8. What is the average height of a rhinoceros?
[A] 5-6 feet
9. What is the average weight of a rhinoceros?
[C] 2,000-3,000 lbs
10. What is the average speed of a rhinoceros?
[C] 15-20 mph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number of offspring a rhinoceros has?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size of a rhinoceros horn?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largest species of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smallest species of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gestation period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name for the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height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weight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speed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