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Joy to the World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 Come, All Ye Faithful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Silent 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Hark! The Herald Angels Sing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Away in a Manger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 Little Town of Bethlehem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Hark! The Herald Angels Sing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Angels we have heard on high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First Noel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Joy to the World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 Holy 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Silent Night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 Holy Night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 You Hear What I Hear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Away in a Manger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Silent Night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Jingle Bells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Deck the Halls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 Christmas Tree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Silent Night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Ox and lamb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Sheperd and the sheep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three kings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Angels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Two Turtle Doves and a Partridge in a Pear Tree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Two Calling Birds and a Partridge in a Pear Tree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Two French Hens and a Partridge in a Pear Tree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Two Geese a laying and a Partridge in a Pear Tree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Christmas Carols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Get your Santa hats ready and have fun playing this game show all about christmas carols.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carol features the line "Peace on earth and mercy mild, God and sinners reconciled"?
[D] Hark! The Herald Angels Sing
2. What carol has the line "See Him in a manger laid, whom the choirs of angels praise"?
[D] Angels we have heard on high
3. Which carol has the line "Let earth receive her King"
[B] Joy to the World
4. In which christmas carol does the night wind speak to the little lamb?
[B] Do You Hear What I Hear
5. What is the name of the traditional Christmas song that features the line "Deck the halls with boughs of holly"?
[B] Deck the Halls
6. Who kept time when the little drummer boy played his drum?
[A] Ox and lamb
7. On the second day of Christmas, what did my true love sent to me?
[A] Two Turtle Doves and a Partridge in a Pear Tree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carol features the line "Peace on earth and mercy mild, God and sinners reconciled"?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carol has the line "See Him in a manger laid, whom the choirs of angels praise"?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carol has the line "Let earth receive her King"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which christmas carol does the night wind speak to the little lamb?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traditional Christmas song that features the line "Deck the halls with boughs of holly"?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kept time when the little drummer boy played his drum?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On the second day of Christmas, what did my true love sent to 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