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Elizabeth Alexandra Mary Battenberg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Elizabeth Alexandra Mary Mountbatten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Elizabeth Alexandra Mary Saxe-Coburg-Gotha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Elizabeth Alexandra Mary Windsor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William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Andrew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Edward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 Charles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1953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1955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1952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1954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Windsor Castle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St. James's Palace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Kensington Palace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Buckingham Palace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Andrew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William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Edward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 Charles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Charles, Duke of Edinburgh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Philip, Duke of Edinburgh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Harry, Duke of Edinburgh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 William, Duke of Edinburgh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George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William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Charles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 Harry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Queen Elizabeth II!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Queen Elizabeth II Quiz is a great way to learn more about the life and reign of one of the most iconic monarchs in history. The quiz covers a wide range of topics, from her early life to her current reign, and provides an opportunity to test your knowledge of the Queen and her legacy. Additionally, the quiz is a great way to gain a better understanding of the history of the British monarchy and the role it has played in shaping the world today. By taking the quiz, you can gain a better appreciation for the Queen’s accomplishments and the impact she has had on the world. Furthermore, the quiz is a fun and interactive way to learn more about the Queen and her life, and can be a great way to pass the time.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Queen Elizabeth II's full name?
[D] Elizabeth Alexandra Mary Windsor
2. What is the name of Queen Elizabeth II's youngest son?
[C] Prince Edward
3. How many countries did Queen Elizabeth II reign over?
[A] 16
4. What year did Queen Elizabeth II become Queen?
[C] 1952
5. What was the name of Queen Elizabeth II's official residence in London?
[D] Buckingham Palace
6. What is the name of Queen Elizabeth II's eldest son?
[D] Prince Charles
7. What was the name of Queen Elizabeth II's husband?
[B] Prince Philip, Duke of Edinburgh
8. What is the name of Queen Elizabeth II's eldest grandchild?
[B] Prince William
9. How many children did Queen Elizabeth II have?
[B] 4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Queen Elizabeth II's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Queen Elizabeth II's youngest son?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countries did Queen Elizabeth II reign over?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year did Queen Elizabeth II become Queen?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Queen Elizabeth II's official residence in London?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Queen Elizabeth II's eldest son?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Queen Elizabeth II's husband?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Queen Elizabeth II's eldest grandchild?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many children did Queen Elizabeth II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