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12-14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14-16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Siamese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Ragdoll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Maine Coon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6-10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16-18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arctos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Canis lupus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Felis catus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Feline Knowledge: A Cats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Cats Quiz is a great way to learn more about cats and their behavior. It can help you better understand your own cat and how to better care for them. It can also help you identify any potential health issues that your cat may be experiencing. Additionally, it can help you better understand the different breeds of cats and their unique personalities. Taking this quiz can also help you decide if a particular breed of cat is right for you and your lifestyle. Finally, it can help you better understand the importance of spaying and neutering cats, as well as the importance of providing them with proper nutrition and exercise. Taking this quiz can help you become a better cat owner and ensure that your cat is happy and healthy.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number of hours a day a cat sleeps?
[B] 12-14 hours
2. What is the average lifespan of a domestic cat?
[C] 12-15 years
3. What is the most popular breed of cat?
[C] Persian
4. What is the average weight of a domestic cat?
[D] 3-6 lbs
5. What is the average number of whiskers a cat has on each cheek?
[C] 12-14
6. What is the average number of toes a cat has on each paw?
[A] 4-5
7. What is the scientific name for the domestic cat?
[D] Felis catus
8. What is the average number of kittens in a litter?
[D] 4-5
9. What is the average age for a cat to reach sexual maturity?
[B] 4-6 months
10. What is the most common color of cats?
[A] Black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number of hours a day a cat sleeps?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domestic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most popular breed of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domestic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number of whiskers a cat has on each cheek?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number of toes a cat has on each paw?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domestic cat?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number of kittens in a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age for a cat to reach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most common color of cats?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