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Laying eggs in nests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Multiple partners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Protogynous hermaphroditism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Asexual reproduction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 to 2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 to 12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 to 4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 to 8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800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400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1000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Chasing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Filter feeding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Ambush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Scavenging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Live birth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Budding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Spawning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Egg-laying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Ambush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Scavenging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Filter feeding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Chasing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Goliath Grouper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Nassau Grouper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 Grouper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 Grouper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 and crustaceans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 urchins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Plankton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Seaweed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Seahorses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Jellyfish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 turtles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Sharks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 Grouper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Goliath Grouper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 Grouper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Nassau Grouper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Grouper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Grouper is a large, robust fish belonging to the Epinephelinae subfamily, found in warm ocean waters worldwide. They inhabit coral reefs, rocky areas, and seagrass beds, with some species dwelling in deep-sea environments. Groupers are known for their distinctively stout bodies, large mouths, and powerful jaws, which enable them to consume a variety of prey, including fish, crustaceans, and cephalopods. They are ambush predators, relying on stealth and camouflage to capture their prey. Groupers are also protogynous hermaphrodites, meaning they can change sex from female to male during their lifetime. Their unique characteristics make them a popular target for both commercial and recreational fishing.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 unique characteristic of grouper reproduction?
[C] Protogynous hermaphroditism
2. What is the average size of a Goliath Grouper?
[D] 4 to 8 feet
3. What is the maximum weight a Goliath Grouper can reach?
[A] 800 pounds
4. How do groupers catch their prey?
[C] Ambush
5. How do groupers reproduce?
[C] Spawning
6. What is a common hunting technique used by grouper predators?
[A] Ambush
7. Which Grouper species is the largest?
[A] Goliath Grouper
8. What is the primary diet of groupers?
[A] Fish and crustaceans
9. Which of these animals is a predator of groupers?
[D] Sharks
10. Which Grouper species is known for its unique black and white stripes?
[D] Nassau Grouper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 unique characteristic of grouper reproduction?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size of a Goliath Grouper?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maximum weight a Goliath Grouper can reach?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do groupers catch their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 groupers reproduce?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a common hunting technique used by grouper predators?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Grouper species is the largest?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primary diet of groupers?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these animals is a predator of groupers?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Grouper species is known for its unique black and white stripes?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