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Least Concern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Threatened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Vulnerable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Endangered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Caribbean Sea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Hawaiian Islands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Mediterranean Sea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Great Barrier Reef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15-20 years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10-12 years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25-30 years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5-7 years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Plankton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Small fish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Seaweed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Jellyfish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Acanthurus coeruleus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Paracanthurus hepatus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Zebrasoma flavescens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Pterois volitans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Pollinators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Herbivores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Scavengers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Predators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Overfishing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Climate change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All of the above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Pollution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6-7 inches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2-3 inches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4-5 inches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8-9 inches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Long tail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Spiny fins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Bright blue color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Sharp teeth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Solitary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Aggressive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Passive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Schooling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The Bright and Beautiful Yellow Tang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The Yellow Tang is a popular marine fish species found in the Pacific Ocean, particularly in Hawaii. It is a bright yellow fish with a small mouth and a pointed snout. The Yellow Tang is a herbivore and feeds on algae and other plant material. It is a peaceful fish and can be kept in groups in aquariums. The Yellow Tang is known for its bright coloration and is a popular addition to many saltwater aquariums. It is also an important species for the aquarium trade industry. However, overfishing and habitat destruction have led to a decline in its population, making it a vulnerable species.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conservation status of Yellow Tangs?
[A] Least Concern
2. Where can Yellow Tangs be found?
[B] Hawaiian Islands
3. What is the average lifespan of a Yellow Tang?
[D] 5-7 years
4. What is the diet of Yellow Tangs?
[C] Seaweed
5. What is the scientific name of the Yellow Tang?
[C] Zebrasoma flavescens
6. What is the role of Yellow Tangs in the ecosystem?
[B] Herbivores
7. What is the threat to Yellow Tangs?
[C] All of the above
8. What is the size of a fully grown Yellow Tang?
[A] 6-7 inches
9. What is the unique feature of Yellow Tangs?
[C] Bright blue color
10. What is the behavior of Yellow Tangs?
[A] Solitary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conservation status of Yellow Tangs?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Where can Yellow Tangs be found?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average lifespan of a Yellow Tang?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diet of Yellow Tangs?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scientific name of the Yellow Tang?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role of Yellow Tangs in the ecosystem?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threat to Yellow Tangs?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size of a fully grown Yellow Tang?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unique feature of Yellow Tangs?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behavior of Yellow Tangs?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