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Escape Diary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Justice Diary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Yukiteru Diary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Murder Diary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Bandits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Assassins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Ninjas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Akira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High School DxD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Gurren Lagann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Cowboy Bebop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Uranus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Jupiter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Poseidon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Pluton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Sasha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Reiner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Bertolt Hoover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Eren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Roy Alphard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Petelgeuse Romanee-Conti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Ley Batenkaitos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Louis Arneb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Piece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Sazae-san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Chibi Maruko-chan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Naruto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Vento Aureo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Vento Eureo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Vento Oreo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Vanto Aureo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Anime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Anime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"Future Diary", what is the name of Yuno Gasai's Phone Diary?
[C] Yukiteru Diary
2. In "Hunter x Hunter", what are members in Killua's family known for being?
[B] Assassins
3. Which of the following originated as a manga?
[A] Akira
4. In "One Piece", which one of the following is NOT an Ancient Weapon?
[B] Jupiter
5. Who is the colossal titan in "Attack On Titan"?
[C] Bertolt Hoover
6. In the "Re:Zero" manga series, which of the following Sin Archbishops eats Rem's existence?
[C] Ley Batenkaitos
7. In what year did the manga "Ping Pong" begin serialization?
[A] 1996
8. In the "To Love-Ru" series, how many Trans-weapons were created?
[A] 3
9. Which of these anime have over 7,500 episodes?
[B] Sazae-san
10. What is the name of JoJo's Bizarre Adventure Part 5?
[A] Vento Aureo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"Future Diary", what is the name of Yuno Gasai's Phone Diary?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"Hunter x Hunter", what are members in Killua's family known for being?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originated as a manga?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"One Piece", which one of the following is NOT an Ancient Weapon?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is the colossal titan in "Attack On Titan"?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the "Re:Zero" manga series, which of the following Sin Archbishops eats Rem's existence?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what year did the manga "Ping Pong" begin serialization?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the "To Love-Ru" series, how many Trans-weapons were created?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anime have over 7,500 episodes?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JoJo's Bizarre Adventure Part 5?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