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Dementor's Kiss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Dementor's Breath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Dementor's Bite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Dementor's Hug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Patronus Charm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Skipping a few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Time-Turner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Changing the times of classes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Pettigrew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Sirius Black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Remus Lupin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Potter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 Weasely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Neville Longbottom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Sir Cadogan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Sirius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Sybill Trelawney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Lord Voldemort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Sirius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Remus Lupin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Rubeus Hagrid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Remus Lupin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Sirius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Hedwig Potter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Care of Magical Creatures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Unfogging the Future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Divination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Butterbeer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Marauder Map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Buckbeak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Swiftwing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Vampire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Vernon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Prisoner of Azkaban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yourself about the third book and movie in the series, Harry Potter and the Prisoner of Azkaban, where Harry deals with a very dangerous wizard in Lord Voldemort's service who has escaped Azkaban, the fortress guarded by the dreaded dementors.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 dementor worst attack
[A] Dementor's Kiss
2. How did Hermione get to all her classes
[C] Time-Turner
3. Who is Scabbers
[A] Peter Pettigrew
4. Who wrote down the passwords to the Gryffindor common room on a sheet of paper
[B] Neville Longbottom
5. Who teaches Defense against the Dark Arts in Harry's third year at Hogwarts
[D] Professor Remus Lupin
6. Who escapes from Azkaban
[C] Sirius Black
7. What does Professor Trelawny teach
[D] Divination
8. What did Fred and George give Harry in his third year at Hogwarts
[B] Marauder Map
9. What is the name of the Hippogriff that attacks Draco Malfoy
[A] Buckbeak
10. What did Sirius transform into in his Animagus form
[C] Black Dog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 dementor worst attack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did Hermione get to all her classes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Scabbers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wrote down the passwords to the Gryffindor common room on a sheet of paper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teaches Defense against the Dark Arts in Harry's third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escapes from Azkaban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Professor Trelawny teach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did Fred and George give Harry in his third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Hippogriff that attacks Draco Malfoy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did Sirius transform into in his Animagus form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