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Agriculture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Oil and 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Strength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Friendship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1836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Bluebonnet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Sunflower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Chicken Fried Steak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Tex-Mex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Mustang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Coyote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Longhorn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Armadillo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Dallas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Antonio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Houston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Coachella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by Southwest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Lollapalooza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Bonnaroo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Eyes of Texas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Texas, Our Texas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Yellow Rose of Texas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in the Heart of Texas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Texas: The Lone Star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Texas is the second-largest state in the United States, located in the southern region. It is known for its diverse geography, including deserts, mountains, and coastal plains. The state has a rich history, with influences from Native American tribes, Spanish explorers, and Mexican settlers. Texas is also famous for its cowboy culture, oil industry, and Tex-Mex cuisine. The state's largest city is Houston, and other major cities include Dallas, Austin, and San Antonio. Texas is home to several top universities, including the University of Texas at Austin and Texas A&amp;M University. The state is also a popular tourist destination, with attractions such as the Alamo, Big Bend National Park, and the Space Center Houston.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tree of Texas?
[A] Pecan
2. What is the largest industry in Texas?
[D] Oil and Gas
3. What is the official state motto of Texas?
[C] Friendship
4. When did Texas become a state?
[B] 1845
5. What is the state flower of Texas?
[B] Bluebonnet
6. Can you name the official state dish of Texas?
[C] Chili
7. What animal is the official state large mammal of Texas?
[C] Longhorn
8. What is the capital city of Texas?
[A] Austin
9. Which famous festival is held annually in Austin, Texas?
[B] South by Southwest
10. What is the official state song of Texas?
[C] The Yellow Rose of Texas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tree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industry in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official state motto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did Texas become a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flower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Can you name the official state dish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animal is the official state large mammal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famous festival is held annually in Austin,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official state song of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