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5.56x45mm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7.62x39mm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5.45x39mm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7.62x51mm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Samsung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LG Electronics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Nokia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HTC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Challenger and Columbia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None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Discovery and Endeavour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Enterprise and Atlantis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 Kilby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Theodore Harold Maiman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Edith Clarke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Nikola Tesla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Bravery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Innovation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Courage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Lighthouse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Constellation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Trackers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motorcycle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motorboat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robot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pickup truck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Gadgets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Gadgets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round is a classic AK-47 chambered in?
[B] 7.62x39mm
2. Which of the following cellular device companies is NOT headquartered in Asia?
[C] Nokia
3. When did the CD begin to appear on the consumer market?
[C] 1982
4. Out of all of the NASA Space Shuttles, which 2 have been destroyed in disasters?
[A] Challenger and Columbia
5. Who built the first laser?
[B] Theodore Harold Maiman
6. When was the Tamagotchi digital pet released?
[D] 1996
7. Which buzzword did Apple Inc. use to describe their removal of the headphone jack?
[D] Courage
8. What are the base station trackers used for the HTC Vive called?
[B] Lighthouse
9. When was the iPhone released?
[D] 2007
10. What is the "Mitsubishi Wakamaru"?
[C] A robot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round is a classic AK-47 chambered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 following cellular device companies is NOT headquartered in Asia?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did the CD begin to appear on the consumer market?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Out of all of the NASA Space Shuttles, which 2 have been destroyed in disasters?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built the first laser?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was the Tamagotchi digital pet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buzzword did Apple Inc. use to describe their removal of the headphone jack?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base station trackers used for the HTC Vive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the iPhone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"Mitsubishi Wakamaru"?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