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Social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Solitary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Aggressive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Passive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Up to 2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Up to 3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Up to 8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Up to 1 foot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Endangered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Vulnerable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Least Concern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Critically Endangered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Arctic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Indo-Pacific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Atlantic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Antarctic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Deep sea trenches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Freshwater rivers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Coral reefs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Arctic waters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Seaweed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Plankton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Small fish and crustaceans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Jellyfish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Up to 10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Up to 20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Up to 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Up to 15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Bioluminescence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Transparent skin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Ability to change color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Venomous spines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Pterois volitans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Arothron hispidus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Chelonia mydas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Dendrochirus zebra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Zebra Octopus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Zebra Stingray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Zebra Lionfish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Zebra Whale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Striped Intruder - Zebra Turkeyfish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Zebra Turkeyfish, also known as the Lionfish or the Dragonfish, is a venomous marine species found in the Indo-Pacific region. It has a distinctive appearance with bold black and white stripes and long, flowing fins. The fish uses its venomous spines for protection and to capture prey, which includes small fish and crustaceans. The Zebra Turkeyfish is a popular aquarium species, but it is also considered an invasive species in some areas due to its ability to rapidly reproduce and outcompete native species. Its venom can cause severe pain, swelling, and even paralysis in humans, making it important to handle with care.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behavior of the Zebra Turkeyfish?
[B] Solitary
2. What is the size of the Zebra Turkeyfish?
[C] Up to 8 inches
3. What is the conservation status of the Zebra Turkeyfish?
[C] Least Concern
4. What is the range of the Zebra Turkeyfish?
[B] Indo-Pacific
5. What is the habitat of the Zebra Turkeyfish?
[C] Coral reefs
6. What is the diet of the Zebra Turkeyfish?
[C] Small fish and crustaceans
7. What is the lifespan of the Zebra Turkeyfish?
[D] Up to 15 years
8. What is the unique feature of the Zebra Turkeyfish?
[D] Venomous spines
9. What is the scientific name of the Zebra Turkeyfish?
[D] Dendrochirus zebra
10. What is the common name of the Zebra Turkeyfish?
[C] Zebra Lionfish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behavior of the Zebra Turkeyfish?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size of the Zebra Turkeyfish?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conservation status of the Zebra Turkeyfish?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range of the Zebra Turkeyfish?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habitat of the Zebra Turkeyfish?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diet of the Zebra Turkeyfish?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lifespan of the Zebra Turkeyfish?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unique feature of the Zebra Turkeyfish?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scientific name of the Zebra Turkeyfish?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common name of the Zebra Turkeyfish?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