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Leg Before Wicket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Line and Boundary Watch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Left-handed Bowler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Left-handed Batting Went wrong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6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12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10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8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To score runs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To protect their wicket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To make the bowler bowl to their strengths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To hit the ball as hard as possible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Caught out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Bowled out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Stumped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Run out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Nothing, they can stay where they are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Return to their original ends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Quickly swap ends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umpire will decide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Basic Cricket Rules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Are you familiar with the game of cricket? If so, this game show is for you.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does LBW stand for?
[A] Leg Before Wicket
2. How many balls are there in an over ?
[A] 6
3. What is a batsman's primary objective?
[A] To score runs
4. If the batsman hits the ball and it is caught by the fielder before it hits the ground, what is this called?
[A] Caught out
5. After hitting the ball, if two batsmen end up on opposite sides of the pitch what must they do?
[A] Nothing, they can stay where they are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does LBW stand for?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How many balls are there in an over 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a batsman's primary objective?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If the batsman hits the ball and it is caught by the fielder before it hits the ground, what is this called?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After hitting the ball, if two batsmen end up on opposite sides of the pitch what must they do?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