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1950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1954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1952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1948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Queensland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South Australia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New South Wales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Victoria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 don't know</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Maybe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400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452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334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299</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75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75.00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50.00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90.00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99.94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299</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400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334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452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75.00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50.00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90.00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95.14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Master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Don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Legend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Brad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Sir Don Bradman, the Greatest Cricketer of All Time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Sir Don Bradman Quiz can be a great way to test your knowledge about one of the greatest cricketers of all time. Sir Don Bradman is widely regarded as the best batsman in the history of cricket, and his records and achievements are still unmatched by any other player. By taking this quiz, you can learn more about his life, career, and legacy, and also challenge yourself to see how much you know about this legendary cricketer. Moreover, taking this quiz can also be a fun and engaging way to spend your time, especially if you are a cricket fan. It can help you to relive some of the most iconic moments of Bradman's career, and also learn about some lesser-known facts and trivia related to his life and achievements. Overall, taking the Sir Don Bradman Quiz can be a great way to test your knowledge, learn new things, and have fun at the same time. So, if you are a cricket enthusiast or simply interested in learning more about this legendary cricketer, then this quiz is definitely worth taking.</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In which year did Sir Don Bradman retire from Test cricket?
[D] 1948
2. In which domestic team did Sir Don Bradman play for?
[C] New South Wales
3. Did Sir Don Bradman ever play in the Indian Premier League?
[A] No
4. What was Sir Don Bradman's highest score in Test cricket?
[C] 334
5. How many times did Sir Don Bradman win the Wisden Cricketer of the Year award?
[D] 1
6. How many centuries did Sir Don Bradman score in Test cricket?
[B] 29
7. What was Sir Don Bradman's batting average in Test cricket?
[D] 99.94
8. What was Sir Don Bradman's highest score in first-class cricket?
[D] 452
9. What was Sir Don Bradman's batting average in first-class cricket?
[D] 95.14
10. What was Sir Don Bradman's nickname?
[B] The Don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In which year did Sir Don Bradman retire from Test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In which domestic team did Sir Don Bradman play for?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Did Sir Don Bradman ever play in the Indian Premier League?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was Sir Don Bradman's highest score in Test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How many times did Sir Don Bradman win the Wisden Cricketer of the Year award?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How many centuries did Sir Don Bradman score in Test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was Sir Don Bradman's batting average in Test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was Sir Don Bradman's highest score in first-class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was Sir Don Bradman's batting average in first-class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was Sir Don Bradman's nickname?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