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Indie Rock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Folk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Jazz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Painful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Fakebook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Ride the Tiger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 Can Hear the Heart Beating as 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Matador Records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Columbia Records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Sub Pop Records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Epic Records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Dave Schramm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Ira Kaplan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McNew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Georgia Hubley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Georgia Hubley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 Schramm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 Kaplan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McNew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McNew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Dave Schramm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 Kaplan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Georgia Hubley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Popular Songs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 Then Nothing Turned Itself Inside-Out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There's a Riot Going 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McNew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Georgia Hubley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 Kaplan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Dave Schramm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Our Way to Fall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Courtenay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Sugarcube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Autumn Sweater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Yo La Tengo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Yo La Tengo is an American indie rock band formed in 1984 in Hoboken, New Jersey. The band consists of husband-and-wife duo Ira Kaplan and Georgia Hubley, as well as bass guitarist James McNew. The band's sound draws from a wide range of musical styles, including noise rock, shoegaze, and pop. They are known for their experimentation and improvisation during live performances. Over the years, Yo La Tengo has released numerous albums and collaborated with other musicians. They have been praised for their songwriting, musicianship, and ability to blend different genres of music. Yo La Tengo remains a respected and influential band in the indie rock scene.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genre of music does Yo La Tengo play?
[A] Indie Rock
2. What is the name of the band's first album?
[C] Ride the Tiger
3. What record label does Yo La Tengo record for?
[A] Matador Records
4. What is the name of the band's bassist?
[C] James McNew
5. What is the name of the band's lead singer?
[C] Ira Kaplan
6. What is the name of the band's guitarist?
[B] Dave Schramm
7. What is the name of the band's most recent album?
[D] There's a Riot Going On
8. What is the name of the band's drummer?
[B] Georgia Hubley
9. What is the name of the band's most popular song?
[C] Sugarcube
10. What year did Yo La Tengo form?
[B] 1984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genre of music does Yo La Tengo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band's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record label does Yo La Tengo record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band's bassist?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band's lead singer?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band's guitarist?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band's most recent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band's drummer?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band's most popular song?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Yo La Tengo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