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Wilbur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Alligator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Bianca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Penny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Olivia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Gusty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Zephyr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Breezy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Evinrude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Alligator 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 Swamp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Crocodile Creek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Bayou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Wilbur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Icarus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Apollo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Madame Medusa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Maleficent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Cruella de Vil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Devil's Bayou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Crocodile Creek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Snake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Alligator Swamp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Mighty Mouse Society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Rescue Aid Society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Mouse Society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Squeaky Clean Society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Hamster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Gerbil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Rescuers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Rescuers is a 1977 animated film produced by Walt Disney Productions. The movie follows the story of two mice, Bernard and Miss Bianca, who are members of the Rescue Aid Society, an organization that helps rescue those in need. They are tasked with rescuing a young orphan girl named Penny who has been kidnapped by the evil Madame Medusa. Along the way, they encounter various obstacles and challenges, including a group of alligators and a dangerous swamp. The film was directed by John Lounsbery, Wolfgang Reitherman, and Art Stevens and features the voices of Bob Newhart, Eva Gabor, and Geraldine Page. It was a commercial success and received positive reviews from critics.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albatross who helps Bernard and Bianca?
[C] Orville
2. What type of animal is the villainous Madame Medusa?
[D] Alligator
3. What is the name of the girl who needs to be rescued?
[B] Penny
4. What is the name of the dragonfly that helps the mice in The Rescuers?
[D] Evinrude
5. What is the name of the swamp that Madame Medusa lives in?
[D] Devil's Bayou
6. What is the name of the bird that helps the mice in The Rescuers?
[A] Orville
7. Who is the main villain in The Rescuers?
[A] Madame Medusa
8. What is the name of the bayou where the climax of the movie takes place?
[A] Devil's Bayou
9. What is the name of the organization that the mice belong to in The Rescuers?
[B] The Rescue Aid Society
10. What type of animal is Bernard in The Rescuers?
[D] Mouse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albatross who helps Bernard and Bianca?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animal is the villainous Madame Medusa?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girl who needs to be rescued?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dragonfly that helps the mice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swamp that Madame Medusa lives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bird that helps the mice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main villain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bayou where the climax of the movie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organization that the mice belong to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animal is Bernard in The Rescuers?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