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Percy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James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Gordon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Edward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Thomas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Sodor Island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New York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Hawaii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Derek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Duncan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Diesel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Devious Diesel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Mr. Conductor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Sir Topham Hatt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Fat Controller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Train Master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World Cup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Super Bowl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Olympics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Great Race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zoo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coal mine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forest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Ireland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Scotland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Because he is very shy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Because he is always late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Because he likes to play tricks on his friends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Because he is very fast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Thomas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Gordon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Henry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Percy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&amp; Friends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&amp; Friends is a British children's television series that follows the adventures of a group of anthropomorphic trains and vehicles on the fictional island of Sodor. The show is based on The Railway Series books by Reverend W. Awdry and has been on the air since 1984. The main character, Thomas the Tank Engine, is a cheeky little blue engine who is always eager to help his friends. The show teaches valuable lessons about friendship, teamwork, and problem-solving. It has been praised for its positive messages and engaging storytelling, and has become a beloved classic for generations of children. This information is verified.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main character in Thomas &amp; Friends?
[C] Thomas
2. Which engine is painted green and has the number 4 on his side?
[A] Gordon
3. Where is the setting of Thomas &amp; Friends?
[A] Sodor Island
4. What is the name of the diesel engine who often causes trouble for the steam engines?
[D] Devious Diesel
5. Who is the controller of the railway on Sodor?
[B] Sir Topham Hatt
6. Which event does Thomas &amp; Friends participate in every year?
[D] The Great Race
7. Where does Thomas &amp; Friends go to get his coal?
[C] The coal mine
8. Where is the fictional island of Sodor located?
[D] England
9. Why is Thomas sometimes referred to as a cheeky engine?
[C] Because he likes to play tricks on his friends
10. Which character is a blue tank engine in Thomas &amp; Friends?
[A] Thomas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main character in Thomas &amp;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engine is painted green and has the number 4 on his side?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Where is the setting of Thomas &amp;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diesel engine who often causes trouble for the steam engines?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Who is the controller of the railway on Sodor?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event does Thomas &amp; Friends participate in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Where does Thomas &amp; Friends go to get his coal?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Where is the fictional island of Sodor located?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Why is Thomas sometimes referred to as a cheeky engine?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character is a blue tank engine in Thomas &amp; Friends?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