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Loose screws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Stuffed nose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Broken bones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Flat tires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During dinner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Before bedtime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During breakfast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After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Wonderland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McStuffinsville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Fantasyland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Toyland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Stuffy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Lambie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Hallie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With a sewing kit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With a magical stethoscope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With a hammer and nails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With glue and tape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Stuffy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Barbie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Lambie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Because she is crazy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Because she has a big imagination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Because she wants to be a toy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Because she is lonely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Teacher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McStuffinsville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Bronty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Hallie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Lambie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Doc McStuffins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Doc McStuffins is an animated children's television series that follows the adventures of a young girl named Dottie "Doc" McStuffins, who has a magical stethoscope that allows her to talk to and heal stuffed animals and toys. Along with her friends, Lambie, Stuffy, Chilly, and Hallie, Doc helps her patients with their various ailments and teaches important lessons about health and wellness. The show has been praised for its positive representation of African-American characters and its emphasis on empathy and problem-solving skills. It has won multiple awards and has been renewed for multiple seasons.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is NOT a common ailment that Doc McStuffins' toys experience?
[D] Flat tires
2. When does Doc McStuffins usually play with her toys?
[B] Before bedtime
3. Where does Doc McStuffins live?
[B] McStuffinsville
4. Which toy is afraid of spiders in Doc McStuffins?
[B] Chilly
5. How does Doc McStuffins fix her toys?
[B] With a magical stethoscope
6. Which of these is NOT one of Doc McStuffins' toys?
[C] Barbie
7. Why does Doc McStuffins talk to her toys?
[B] Because she has a big imagination
8. What is Doc McStuffins' occupation?
[A] Doctor
9. Where does Doc McStuffins live?
[D] McStuffinsville
10. What is the name of Doc McStuffins' toy hippopotamus?
[A] Bronty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is NOT a common ailment that Doc McStuffins' toys experience?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does Doc McStuffins usually play with her toys?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does Doc McStuffins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toy is afraid of spiders in Doc McStuffins?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does Doc McStuffins fix her toys?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is NOT one of Doc McStuffins' toys?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does Doc McStuffins talk to her toys?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Doc McStuffins' occupation?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Doc McStuffins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Doc McStuffins' toy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