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Harriet Tubman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Opal Lee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Rosa Parks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Maya Angelou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Attending parades and festivals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Carving pumpkins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Exchanging gifts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Dressing up as historical figures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 marks the day when the last enslaved people were informed of their freedom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 is the day when the 13th Amendment was ratified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is the day when the Civil Rights Act was passed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 is the day when the Emancipation Proclamation was signed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Signing of the Declaration of Independence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Emancipation of enslaved people in Texas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End of the American Civil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Martin Luther King Jr.'s birthday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January 1st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June 19th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April 15th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July 4th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Joe Biden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Donald Trump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George W. Bush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Barack Obama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Robert E. Lee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William T. Sherman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Ulysses S. Grant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Gordon Granger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1866</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1870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1865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1863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Texas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Alabama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California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York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first Thanksgiving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start of the Civil War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signing of the Declaration of Independence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end of slavery in the United States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Juneteenth: Celebrating Freedom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Juneteenth, celebrated on June 19th, commemorates the end of slavery in the United States. It marks the day in 1865 when Union General Gordon Granger arrived in Galveston, Texas, and announced the emancipation of enslaved African Americans, two years after President Lincoln's Emancipation Proclamation. The holiday is a time for reflection, education, and celebration of African American culture and achievements. Festivities include parades, concerts, and community gatherings, often featuring traditional foods and music. Juneteenth is recognized as a state holiday or observance in 47 states and the District of Columbia, and in 2021, it became a federal holiday.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known as the 'Mother of Juneteenth' in Texas?
[B] Opal Lee
2. Which of these is a common Juneteenth celebration activity?
[A] Attending parades and festivals
3. Why is Juneteenth significant?
[A] It marks the day when the last enslaved people were informed of their freedom
4. What event does Juneteenth commemorate?
[B] Emancipation of enslaved people in Texas
5. When is Juneteenth celebrated?
[B] June 19th
6. Which U.S. President officially recognized Juneteenth as a federal holiday?
[A] Joe Biden
7. Who was the Union General that announced the end of slavery in Texas on June 19, 1865?
[D] Gordon Granger
8. In which year was Juneteenth first celebrated?
[A] 1866
9. Which state was the first to recognize Juneteenth as a state holiday?
[A] Texas
10. What does Juneteenth commemorate?
[D] The end of slavery in the United States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known as the 'Mother of Juneteenth' in Texas?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of these is a common Juneteenth celebration activity?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Why is Juneteenth significant?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event does Juneteenth commemorate?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When is Juneteenth celebrated?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Which U.S. President officially recognized Juneteenth as a federal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was the Union General that announced the end of slavery in Texas on June 19, 1865?</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In which year was Juneteenth first celebrated?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state was the first to recognize Juneteenth as a state holiday?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does Juneteenth commemorate?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