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Milli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None of them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day at noon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weekends only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Whenever someone needs their help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during the summer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make things harder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show off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confuse people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solve problems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Anywhere and everywhere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library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UmiCar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None of 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Villain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Hacker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Troublemaker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Bad Guy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 Robot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 Robot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Umi Robot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Milli Robot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foot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bike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bus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their UmiCar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Team Umizoomi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Team Umizoomi is an animated educational TV show for preschoolers that follows the adventures of a team of tiny superheroes who use their math and problem-solving skills to help their friends in Umi City. The team consists of Milli, Geo, and Bot, who work together to solve puzzles and overcome obstacles using their special abilities and tools. Each episode features a new challenge that requires the team to use their math skills to save the day. The show is designed to teach young children basic math concepts such as counting, shapes, patterns, and measurement in a fun and engaging way. It has received positive reviews for its educational content and entertainment value.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known for their musical abilities?
[A] Milli
2. When do Team Umizoomi go on their adventures?
[C] Whenever someone needs their help
3. Why does Team Umizoomi use their math skills?
[D] To solve problems
4. Where do Team Umizoomi go to solve problems?
[B] Anywhere and everywhere
5. Which character is the leader of Team Umizoomi?
[D] Milli
6. Which character is known for their shape-changing abilities?
[B] Bot
7. What is the name of the troublemaker who often causes problems for Team Umizoomi?
[C] The Troublemaker
8. How many seasons of Team Umizoomi were produced?
[B] 4
9. What is the name of the robot that Bot built?
[C] Umi Robot
10. How do Milli, Geo, and Bot travel around Umi City?
[D] In their UmiCar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known for their musical abilities?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 Team Umizoomi go on their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does Team Umizoomi use their math skills?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 Team Umizoomi go to solve problems?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the leader of Team Umizoomi?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known for their shape-changing abilities?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troublemaker who often causes problems for Team Umizoomi?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seasons of Team Umizoomi were produced?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robot that Bot built?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Milli, Geo, and Bot travel around Umi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