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Anatoly Stepanovich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Leonid Toptunov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Pavel Gremov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Vasily Ignatenko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human error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natural disaster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terrorist attack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reactor explosion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Valery Legasov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Viktor Bryukhanov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Anatoly Dyatlov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Boris Shcherbina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Lunokhod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Kirovets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Soviet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Anatoly Dyatlov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Viktor Bryukhanov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Boris Shcherbina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Valery Legasov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Valery Legasov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Vasily Ignatenko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Boris Shcherbina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Anatoly Dyatlov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Fares Fares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Jessie Buckley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Julia Emelin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Emily Watson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Leningrad Nuclear Power Plant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Kursk Nuclear Power Plant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Smolensk Nuclear Power Plant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Chernobyl Nuclear Power Plant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RBMK-1000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CANDU-1000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VVER-1000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PWR-1000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 Troughton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 Ritter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 Nagaitis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Jared Harris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Chernobyl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Chernobyl is a historical drama television series that depicts the events surrounding the Chernobyl nuclear disaster of 1986. The show explores the aftermath of the disaster, including the efforts of scientists, politicians, and first responders to contain the radiation and prevent further damage. The series also delves into the political and social climate of the Soviet Union at the time, highlighting the corruption and bureaucracy that contributed to the disaster. Chernobyl has been praised for its accurate portrayal of the events and its attention to detail, earning critical acclaim and numerous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firefighter died from radiation exposure in Chernobyl?
[D] Vasily Ignatenko
2. What caused the Chernobyl disaster?
[D] A reactor explosion
3. What was the name of the scientist who discovered the cause of the explosion?
[A] Valery Legasov
4. What was the robot used to clean up the debris called?
[A] Lunokhod
5. Which scientist committed suicide in Chernobyl?
[D] Valery Legasov
6. What character is played by Stellan Skarsgård in Chernobyl?
[C] Boris Shcherbina
7. Who played the role of Lyudmilla Ignatenko, the wife of firefighter Vasily Ignatenko?
[B] Jessie Buckley
8. At which nuclear power plant did the disaster occurr?
[D] Chernobyl Nuclear Power Plant
9. What type of reactor was involved in the Chernobyl disaster?
[A] RBMK-1000
10. Who played the role of Anatoly Dyatlov, the deputy chief-engineer of the Chernobyl Nuclear Power Plant?
[B] Paul Ritter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firefighter died from radiation exposure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caused the Chernobyl disaster?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scientist who discovered the cause of the explosion?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robot used to clean up the debris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scientist committed suicide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character is played by Stellan Skarsgård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Lyudmilla Ignatenko, the wife of firefighter Vasily Ignatenko?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At which nuclear power plant did the disaster occurr?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reactor was involved in the Chernobyl disaster?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played the role of Anatoly Dyatlov, the deputy chief-engineer of the Chernobyl Nuclear Power Plant?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