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Emma Stone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Gal Gadot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Scarlett Johansson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Jennifer Lawrence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Themyscira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Atlantis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Asgard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Olympus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Vietnam War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Cold War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World War II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World War 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Hades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Poseidon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Zeus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London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Paris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Berlin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Athens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Sarin Gas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Chlorine Gas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Ludendorff Gas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Mustard Gas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Chris Pratt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Chris Evans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Chris Pine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Chris Hemsworth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Themyscira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Asgard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Atlantis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Wakanda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London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a German trench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a French village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On the shores of Themyscira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Spain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Italy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Greece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France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Wonder Woman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Wonder Woman is a 2017 superhero film based on the DC Comics character of the same name. The film is directed by Patty Jenkins and stars Gal Gadot as the titular character. It tells the origin story of Diana, an Amazonian warrior princess who leaves her home to fight in World War I and discovers her true powers. The film received critical acclaim for its portrayal of a strong female lead and its themes of love, justice, and humanity. It was a commercial success, grossing over $821 million worldwide. The film's success led to a sequel, Wonder Woman 1984, which was released in 2020.</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played the role of Wonder Woman in the 2017 movie?
[B] Gal Gadot
2. What is the name of the island where Diana grew up?
[A] Themyscira
3. When does the movie take place?
[D] World War I
4. Which Greek god is Diana's father?
[D] Zeus
5. Where does Diana go to find and defeat Ares?
[A] London
6. What is the name of the gas that Dr. Maru creates?
[C] Ludendorff Gas
7. Who played the role of Steve Trevor in the 2017 movie?
[C] Chris Pine
8. What is the name of the island where Diana grew up?
[A] Themyscira
9. Where does Diana first meet Steve Trevor?
[D] On the shores of Themyscira
10. Where was the movie Wonder Woman primarily filmed?
[B] Italy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played the role of Wonder Woman in the 2017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island where Diana grew up?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When does the movie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Greek god is Diana's father?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Where does Diana go to find and defeat Ares?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gas that Dr. Maru creates?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played the role of Steve Trevor in the 2017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island where Diana grew up?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Where does Diana first meet Steve Trevor?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Where was the movie Wonder Woman primarily filmed?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