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Tickling his arm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Using sign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Pricking him with a toothpick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Pulling his hair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 Petit Chef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Chez Anton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Gusteau's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 Ratatouille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With Skinner getting fired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With Remy going back to the sewers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With Remy and Linguini opening their own restaurant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With Linguini becoming the head chef at Gusteau's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Ratatouille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Spaghetti and meatballs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Burger and fries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Chef Ramsay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Linguini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Chef Boyardee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Sous Chef Skinner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 Cordon Bleu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 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Gusteau's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Chez Panisse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dog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Because he is lazy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Because he doesn't like to cook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Because he is allergic to food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Because he can't cook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Skinner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Linguini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Gusteau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Linguini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Skinner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Ratatouille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Ratatouille is a 2007 animated movie produced by Pixar Animation Studios and released by Walt Disney Pictures. The movie follows the story of a rat named Remy who dreams of becoming a chef. He teams up with a young human chef named Linguini to create culinary masterpieces in a Parisian restaurant. The movie explores themes of following your dreams, the importance of teamwork, and the power of creativity. Ratatouille received critical acclaim for its animation, storytelling, and voice acting. It won the Academy Award for Best Animated Feature and was nominated for four other Oscars.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does Remy communicate with Linguini?
[D] Pulling his hair
2. What is the name of the restaurant where Linguini and Remy work?
[C] Gusteau's
3. How does the movie end?
[C] With Remy and Linguini opening their own restaurant
4. Which dish does Remy make for Anton Ego?
[A] Ratatouille
5. What is the name of the human chef that Remy helps in the kitchen?
[B] Linguini
6. What is the name of the restaurant where Remy the rat becomes a chef?
[C] Gusteau's
7. What type of animal is Remy?
[A] A rat
8. Why does Linguini need Remy's help?
[D] Because he can't cook
9. Who helps Remy achieve his dream of becoming a chef?
[D] Gusteau
10. What is the name of the main character in Ratatouille?
[D] Remy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does Remy communicate with Linguini?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restaurant where Linguini and Remy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does the movie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dish does Remy make for Anton Ego?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human chef that Remy helps in the kitchen?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restaurant where Remy the rat becomes a chef?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animal is Remy?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Why does Linguini need Remy's help?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helps Remy achieve his dream of becoming a chef?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main character in Ratatouille?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