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Mumbai Indians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Royal Challengers Bangalore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Kolkata Knight Riders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Chennai Super Kings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Ricky Thomas Ponting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Ricky David Ponting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Ricky James Ponting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Ricky Michael Ponting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281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Ricky Ponting: Mastering the Pitch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Ricky Ponting Quiz can be a great way to test your knowledge about one of the greatest cricketers of all time. Ricky Ponting is a former Australian cricketer who is widely regarded as one of the best batsmen in the history of the game. He has won numerous awards and accolades throughout his career, including being named the ICC Cricketer of the Year three times.By taking this quiz, you can learn more about Ponting's career, his achievements, and his impact on the game of cricket. You can also test your knowledge about his personal life, his playing style, and his contributions to the Australian cricket team.Moreover, taking this quiz can be a fun and engaging way to spend your time, especially if you are a cricket fan. It can also help you improve your memory and recall skills, as you try to remember the details about Ponting's career and achievements.Overall, taking the Ricky Ponting Quiz can be a great way to learn more about one of the greatest cricketers of all time and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In which year did Ricky Ponting retire from international cricket?
[B] 2012
2. Which IPL team did Ricky Ponting coach in 2015?
[A] Mumbai Indians
3. How many centuries did Ricky Ponting score in his Test career?
[D] 41
4. In which year did Ricky Ponting make his Test debut for Australia?
[A] 1995
5. In which year did Ricky Ponting become the captain of the Australian cricket team?
[C] 2004
6. How many Allan Border Medals did Ricky Ponting win?
[D] 4
7. What is Ricky Ponting's highest ODI score?
[A] 209
8. What is Ricky Ponting's full name?
[A] Ricky Thomas Ponting
9. What is Ricky Ponting's highest Test score?
[D] 281
10. How many World Cup titles did Ricky Ponting win as captain of the Australian cricket team?
[C] 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In which year did Ricky Ponting retire from international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IPL team did Ricky Ponting coach in 2015?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centuries did Ricky Ponting score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year did Ricky Ponting make his Test debut for Australia?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year did Ricky Ponting become the captain of the Australian cricket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Allan Border Medals did Ricky Ponting win?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Ricky Ponting's highest ODI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Ricky Ponting's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Ricky Ponting's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World Cup titles did Ricky Ponting win as captain of the Australian cricket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