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Ursidae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Hyaenidae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Felidae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Canidae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Stalks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Rosettes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Holes in the ground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Bushes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25-30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Tropical rainforests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Tundra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Deserts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40-50 km2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 km2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20-30 km2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50-60 km2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7-9 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5-10 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ft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 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Afternoon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Leopards: A Leopard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Leopard Quiz is a great way to learn more about leopards and their behavior. It can help you understand why leopards are so important to the environment and why they are endangered. The quiz can also help you identify different types of leopards and their habitats. Additionally, it can help you understand the threats that leopards face and how you can help protect them. Taking the quiz can also help you become more aware of the conservation efforts that are being made to protect leopards and their habitats. By taking the quiz, you can become more knowledgeable about leopards and their importance to the environment. This knowledge can help you make informed decisions about how to help protect leopards and their habitats. Taking the Leopard Quiz is a great way to learn more about leopards and their behavior, and it can help you become more aware of the conservation efforts that are being made to protect them.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leopard's taxonomic classification?
[C] Felidae
2. What is the average lifespan of a Leopard in captivity?
[C] 20-25 years
3. How many subspecies of leopard are there?
[D] 9
4. Leopard spots are called
[D] Rosettes
5. Leopards often hide their food in
[B] Trees
6. What is the leopard's average lifespan?
[D] 10-15 years
7. What is the leopard's habitat?
[A] Tropical rainforests
8. What is the average size of a Leopard's territory?
[C] 20-30 km2
9. What is the leopard's average length?
[D] 3-6 ft
10. Leopards usually hunt in the
[D] Night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leopard's taxonomic classification?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lifespan of a Leopard in captivity?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subspecies of leopard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Leopard spots are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Leopards often hide their food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leopard's average lifespan?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leopard's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size of a Leopard's territory?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leopard's average length?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Leopards usually hunt in the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