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Charlie Parker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 Armstrong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Miles Davis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Duke Ellington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National Museum of American History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National Museum of Natural History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Boot Hill Museum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National Cowboy &amp; Western Heritage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Universal Studios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Worlds of Fun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Disneyland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 Flags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Emporia State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Kansas State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Wichita State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Kansas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Pikes Peak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Everest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Rushmore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Kansas City Chiefs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Kansas Jayhawks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Wichita Thunder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Kansas City Royals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KFC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McDonald's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 Hut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Burger 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Kansas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Missouri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Arkansas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Mississippi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Kansas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Lawrence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Wichita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Topeka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Kansas: The Sunflower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Kansas is a state located in the Midwestern region of the United States. It is known for its vast prairies, wheat fields, and sunflower fields. The state is home to several notable landmarks, including the Tallgrass Prairie National Preserve, the Flint Hills, and the Eisenhower Presidential Library and Museum. Kansas is also famous for its role in the American Civil War, with several battles fought on its soil. The state's economy is primarily driven by agriculture, with wheat, corn, and soybeans being the top crops. Kansas is also home to several major universities, including the University of Kansas and Kansas State University.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jazz musician from Kansas City, Kansas?
[A] Charlie Parker
2. What is the name of the famous museum in Dodge City, Kansas?
[C] The Boot Hill Museum
3. What is the name of the famous amusement park in Kansas City, Kansas?
[B] Worlds of Fun
4. What is the name of the famous university in Lawrence, Kansas?
[D] University of Kansas
5. What is the highest point in Kansas?
[D] Mount Sunflower
6. What is the name of the famous basketball team in Kansas?
[B] Kansas Jayhawks
7. What famous fast food chain was founded in Wichita, Kansas?
[C] Pizza Hut
8. What is the name of the famous river that runs through Kansas?
[A] Kansas River
9. What is the capital city of Kansas?
[D] Topeka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jazz musician from Kansas City,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museum in Dodge City,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amusement park in Kansas City,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university in Lawrence,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point in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basketball team in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famous fast food chain was founded in Wichita,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river that runs through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