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Provo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Ogden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Salt Lake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Olympus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Timpanogos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Nebo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Kings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Utah Jazz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Utah Grizzlies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Utah Blaze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Utah Warriors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Western Meadowlark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 Gull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Sunflower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Sego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Salt Lake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 Valley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Park City Mountain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Deer Valley Resort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Snowbird Ski and Summer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Alta Ski Area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Bryce Canyon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Canyonlands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Arches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Monument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Delicate Arch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Rainbow 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Utah: The Beehive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Utah is a state located in the western region of the United States. It is known for its stunning natural beauty, including five national parks, numerous ski resorts, and the Great Salt Lake. The state has a diverse economy, with industries ranging from tourism and outdoor recreation to technology and healthcare. Salt Lake City is the capital and largest city in Utah, and is home to a thriving arts and culture scene. The state is also known for its strong religious heritage, with a majority of the population identifying as members of The Church of Jesus Christ of Latter-day Saints. Utah is the 13th largest state in the US by area and has a population of approximately 3.2 million people.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Utah?
[C] Salt Lake City
2. What is the highest point in Utah?
[D] Kings Peak
3. What is the name of the NBA team in Utah?
[A] Utah Jazz
4. What is the state bird of Utah?
[C] California Gull
5. What is the state flower of Utah?
[C] Sego Lily
6. What is the largest city in Utah?
[A] Salt Lake City
7. What is the name of the famous ski resort in Utah?
[A] Park City Mountain Resort
8. What is the largest national park in Utah?
[C] Canyonlands National Park
9. What is the name of the famous natural landmark in Utah that is made of sandstone?
[B] Delicate Arch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NBA team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bird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flower of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city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ski resort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national park in Utah?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natural landmark in Utah that is made of sandstone?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