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Cool, coastal waters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Brackish, estuarine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Warm, tropical waters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Deep, cold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Streamlined body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Coloration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Teeth shape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Southern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Pacific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Number of teeth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Availability of food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Size of their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Color of their skin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to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 to 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 to 30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to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Big Bertha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20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10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30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15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Hunting in packs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Camouflage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Breaching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Stalking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Great White Shark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Great White Shark (Carcharodon carcharias) is a large, powerful marine predator found in oceans worldwide. Measuring up to 20 feet in length and weighing over 2 tons, it is the largest predatory fish on Earth. Its torpedo-shaped body and strong tail enable it to swim at speeds of 15 mph. Great Whites are known for their sharp, serrated teeth, which they use to tear apart prey, including seals, sea lions, and fish. They possess a keen sense of smell and electroreception, allowing them to detect prey from miles away. Despite their fearsome reputation, Great White Shark attacks on humans are rare.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water do Great White Sharks prefer?
[A] Cool, coastal waters
2. What is the average lifespan of a Great White Shark?
[A] 70 years
3. Which factor contributes to the great white shark's speed?
[A] Streamlined body
4. In which ocean are Great White Sharks most commonly found?
[D] Pacific Ocean
5. At what age do Great White Sharks typically reach maturity?
[C] 15 years
6. Which factor can influence the lifespan of a Great White Shark?
[B] Availability of food
7. How many pups can a great white shark give birth to at once?
[A] 2 to 10
8. Which of these is the largest Great White Shark ever recorded?
[A] Deep Blue
9. How long can a Great White Shark grow?
[A] Up to 20 feet
10. What is a unique hunting technique used by Great White Sharks?
[C] Breaching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water do Great White Sharks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Great White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factor contributes to the great white shark's speed?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ocean are Great White Sharks most commonly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At what age do Great White Sharks typically reach maturity?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factor can influence the lifespan of a Great White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pups can a great white shark give birth to at once?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is the largest Great White Shark ever recorded?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long can a Great White Shark grow?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 unique hunting technique used by Great White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