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Collar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Tentacles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Shell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Trunk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Surface waters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Deep-sea trenches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Freshwater lakes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Shallow to moderately deep waters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Sand dunes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Grasslands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Rocks or coral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Tree branches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Grazing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Filter feeding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Predatory feeding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Scavenging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Mountains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Forests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Deserts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Marine environments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Plankton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Seaweed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Algae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Filter feeding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Reproduction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Locomotion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Defense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secreting sticky mucus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Using their feathery tentacles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With their mouth directly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Through filter feeding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Tentacles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Trunk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Tail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Collar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Fan Worm</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Fan Worm, also known as Feather Duster Worm, is a fascinating ocean animal belonging to the Sabellidae family. These marine creatures are sedentary filter-feeders, residing in tubes made of mucus and sediment. Their vibrant, feathery tentacles, called radioles, fan out to capture plankton and organic particles for sustenance. Fan Worms can retract their tentacles into their tubes for protection against predators. They inhabit various marine environments, including coral reefs, seagrass beds, and rocky substrates, at depths ranging from shallow waters to the deep sea. Fan Worms contribute to the marine ecosystem by maintaining water quality and providing habitat for microorganisms.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of the following is NOT a part of a fan worm's anatomy?
[C] Shell
2. What depth range do fan worms typically inhabit?
[D] Shallow to moderately deep waters
3. Which of these is a common location for fan worms to attach themselves?
[C] Rocks or coral
4. What type of feeding method do fan worms use?
[B] Filter feeding
5. What type of habitat do fan worms prefer?
[D] Marine environments
6. What do fan worms primarily feed on?
[B] Plankton
7. What is the primary function of a fan worm's tentacles?
[A] Filter feeding
8. How do fan worms capture their food?
[B] Using their feathery tentacles
9. What part of the fan worm's body is responsible for secreting the protective tube?
[D] Collar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of the following is NOT a part of a fan worm's anatomy?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depth range do fan worms typically inhabit?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of these is a common location for fan worms to attach themselves?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type of feeding method do fan worms use?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type of habitat do fan worms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do fan worms primarily feed 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primary function of a fan worm's tentacles?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do fan worms capture their food?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part of the fan worm's body is responsible for secreting the protective tube?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