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Rumpke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Buckeye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Jeez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Campbell Hill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Disney World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Six Flags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Cedar Point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Universal Studios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Buckeye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Sunshine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Lone Star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Empire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Columbus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Cincinnati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Dayton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Cleveland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Sally Ride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Yuri Gagarin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Buzz Aldrin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Neil Armstrong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Baltimore Ravens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Pittsburgh Steelers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Cincinnati Bengals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Cleveland Browns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Jazz Hall of Fame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 and Roll Hall of Fame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Country Music Hall of Fame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Hip Hop Hall of Fame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Alexander Graham Bell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Thomas Edison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Nikola Tesla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Wilbur Wright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Yale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Harvard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Ohio State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Stanford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Jerry Seinfeld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Dave Chappelle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 Rock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Ellen DeGeneres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Ohio: The Buckeye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Ohio is a state located in the Midwestern region of the United States. It is the 34th largest state by area and the 7th most populous state in the country. The state's capital and largest city is Columbus. Ohio is known for its diverse economy, which includes manufacturing, finance, healthcare, and education. The state is also home to several major universities, including Ohio State University and Case Western Reserve University. Ohio has a rich history, with many important events taking place in the state, such as the Wright Brothers' first flight and the birthplace of eight U.S. presidents. The state is also known for its natural beauty, with several state parks and forests.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highest point in Ohio?
[D] Campbell Hill
2. What is the name of the famous amusement park in Ohio?
[C] Cedar Point
3. What is the nickname of Ohio?
[A] The Buckeye State
4. What is the capital city of Ohio?
[A] Columbus
5. What is the name of the famous astronaut from Ohio?
[D] Neil Armstrong
6. What is the name of the NFL team in Ohio?
[D] Cleveland Browns
7. What is the name of the famous rock and roll museum in Ohio?
[B] Rock and Roll Hall of Fame
8. What is the name of the famous inventor from Ohio?
[D] Wilbur Wright
9. What is the name of the famous university in Ohio?
[C] Ohio State University
10. What is the name of the famous comedian from Ohio?
[B] Dave Chappelle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highest point in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amusement park in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nickname of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capital city of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astronaut from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NFL team in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rock and roll museum in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inventor from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university in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comedian from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